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1" r:id="rId2"/>
    <p:sldId id="256" r:id="rId3"/>
    <p:sldId id="257" r:id="rId4"/>
    <p:sldId id="258" r:id="rId5"/>
    <p:sldId id="259" r:id="rId6"/>
    <p:sldId id="260" r:id="rId7"/>
    <p:sldId id="283" r:id="rId8"/>
    <p:sldId id="282" r:id="rId9"/>
    <p:sldId id="261" r:id="rId10"/>
    <p:sldId id="262" r:id="rId11"/>
    <p:sldId id="263" r:id="rId12"/>
    <p:sldId id="264" r:id="rId13"/>
    <p:sldId id="265" r:id="rId14"/>
    <p:sldId id="266" r:id="rId15"/>
    <p:sldId id="267" r:id="rId16"/>
    <p:sldId id="269" r:id="rId17"/>
    <p:sldId id="270" r:id="rId18"/>
    <p:sldId id="268" r:id="rId19"/>
    <p:sldId id="277" r:id="rId20"/>
    <p:sldId id="276" r:id="rId21"/>
    <p:sldId id="278" r:id="rId22"/>
    <p:sldId id="271" r:id="rId23"/>
    <p:sldId id="272" r:id="rId24"/>
    <p:sldId id="273" r:id="rId25"/>
    <p:sldId id="274" r:id="rId26"/>
    <p:sldId id="27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D3310-09B1-41AC-B57C-3F3BD0E432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04F0FEA-EC77-4FD0-9DBA-3BF74EC5D7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32BE98F-871E-4F9D-8D5F-C88164E0FE95}"/>
              </a:ext>
            </a:extLst>
          </p:cNvPr>
          <p:cNvSpPr>
            <a:spLocks noGrp="1"/>
          </p:cNvSpPr>
          <p:nvPr>
            <p:ph type="dt" sz="half" idx="10"/>
          </p:nvPr>
        </p:nvSpPr>
        <p:spPr/>
        <p:txBody>
          <a:bodyPr/>
          <a:lstStyle/>
          <a:p>
            <a:fld id="{F1CCE131-4A77-4937-8759-8FC9A19E9EB9}" type="datetimeFigureOut">
              <a:rPr lang="en-IN" smtClean="0"/>
              <a:t>26-05-2021</a:t>
            </a:fld>
            <a:endParaRPr lang="en-IN"/>
          </a:p>
        </p:txBody>
      </p:sp>
      <p:sp>
        <p:nvSpPr>
          <p:cNvPr id="5" name="Footer Placeholder 4">
            <a:extLst>
              <a:ext uri="{FF2B5EF4-FFF2-40B4-BE49-F238E27FC236}">
                <a16:creationId xmlns:a16="http://schemas.microsoft.com/office/drawing/2014/main" id="{06061B00-5432-41EB-93E8-4B71CDF3D6A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0CD725D-DE88-4DEE-83B8-0F618BEC6A54}"/>
              </a:ext>
            </a:extLst>
          </p:cNvPr>
          <p:cNvSpPr>
            <a:spLocks noGrp="1"/>
          </p:cNvSpPr>
          <p:nvPr>
            <p:ph type="sldNum" sz="quarter" idx="12"/>
          </p:nvPr>
        </p:nvSpPr>
        <p:spPr/>
        <p:txBody>
          <a:bodyPr/>
          <a:lstStyle/>
          <a:p>
            <a:fld id="{C8E7429E-555D-4467-BCEE-23D86CE0B55E}" type="slidenum">
              <a:rPr lang="en-IN" smtClean="0"/>
              <a:t>‹#›</a:t>
            </a:fld>
            <a:endParaRPr lang="en-IN"/>
          </a:p>
        </p:txBody>
      </p:sp>
    </p:spTree>
    <p:extLst>
      <p:ext uri="{BB962C8B-B14F-4D97-AF65-F5344CB8AC3E}">
        <p14:creationId xmlns:p14="http://schemas.microsoft.com/office/powerpoint/2010/main" val="2322576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C86CD-A903-4228-A52F-CE1824388C0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00C6D9D-1DF5-4D92-B62A-32B051D655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86AE237-A7C3-4E9F-92D9-BCA1287F7129}"/>
              </a:ext>
            </a:extLst>
          </p:cNvPr>
          <p:cNvSpPr>
            <a:spLocks noGrp="1"/>
          </p:cNvSpPr>
          <p:nvPr>
            <p:ph type="dt" sz="half" idx="10"/>
          </p:nvPr>
        </p:nvSpPr>
        <p:spPr/>
        <p:txBody>
          <a:bodyPr/>
          <a:lstStyle/>
          <a:p>
            <a:fld id="{F1CCE131-4A77-4937-8759-8FC9A19E9EB9}" type="datetimeFigureOut">
              <a:rPr lang="en-IN" smtClean="0"/>
              <a:t>26-05-2021</a:t>
            </a:fld>
            <a:endParaRPr lang="en-IN"/>
          </a:p>
        </p:txBody>
      </p:sp>
      <p:sp>
        <p:nvSpPr>
          <p:cNvPr id="5" name="Footer Placeholder 4">
            <a:extLst>
              <a:ext uri="{FF2B5EF4-FFF2-40B4-BE49-F238E27FC236}">
                <a16:creationId xmlns:a16="http://schemas.microsoft.com/office/drawing/2014/main" id="{8FE26A01-65E7-4C66-8DC6-6330C941870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5648751-82F4-4F8D-9676-C6B151D4CF73}"/>
              </a:ext>
            </a:extLst>
          </p:cNvPr>
          <p:cNvSpPr>
            <a:spLocks noGrp="1"/>
          </p:cNvSpPr>
          <p:nvPr>
            <p:ph type="sldNum" sz="quarter" idx="12"/>
          </p:nvPr>
        </p:nvSpPr>
        <p:spPr/>
        <p:txBody>
          <a:bodyPr/>
          <a:lstStyle/>
          <a:p>
            <a:fld id="{C8E7429E-555D-4467-BCEE-23D86CE0B55E}" type="slidenum">
              <a:rPr lang="en-IN" smtClean="0"/>
              <a:t>‹#›</a:t>
            </a:fld>
            <a:endParaRPr lang="en-IN"/>
          </a:p>
        </p:txBody>
      </p:sp>
    </p:spTree>
    <p:extLst>
      <p:ext uri="{BB962C8B-B14F-4D97-AF65-F5344CB8AC3E}">
        <p14:creationId xmlns:p14="http://schemas.microsoft.com/office/powerpoint/2010/main" val="9487382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CEFA7A-173E-406C-ACC0-E07F6D1389B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5D97D8C-9B93-4B06-8750-006A5CD6F92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B254AFF-13C1-4AB8-945E-665B16CDA186}"/>
              </a:ext>
            </a:extLst>
          </p:cNvPr>
          <p:cNvSpPr>
            <a:spLocks noGrp="1"/>
          </p:cNvSpPr>
          <p:nvPr>
            <p:ph type="dt" sz="half" idx="10"/>
          </p:nvPr>
        </p:nvSpPr>
        <p:spPr/>
        <p:txBody>
          <a:bodyPr/>
          <a:lstStyle/>
          <a:p>
            <a:fld id="{F1CCE131-4A77-4937-8759-8FC9A19E9EB9}" type="datetimeFigureOut">
              <a:rPr lang="en-IN" smtClean="0"/>
              <a:t>26-05-2021</a:t>
            </a:fld>
            <a:endParaRPr lang="en-IN"/>
          </a:p>
        </p:txBody>
      </p:sp>
      <p:sp>
        <p:nvSpPr>
          <p:cNvPr id="5" name="Footer Placeholder 4">
            <a:extLst>
              <a:ext uri="{FF2B5EF4-FFF2-40B4-BE49-F238E27FC236}">
                <a16:creationId xmlns:a16="http://schemas.microsoft.com/office/drawing/2014/main" id="{C59D0B54-0E83-4658-A811-596646B56AA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B38B28D-6F87-4AB2-BB04-D6BD392B2A16}"/>
              </a:ext>
            </a:extLst>
          </p:cNvPr>
          <p:cNvSpPr>
            <a:spLocks noGrp="1"/>
          </p:cNvSpPr>
          <p:nvPr>
            <p:ph type="sldNum" sz="quarter" idx="12"/>
          </p:nvPr>
        </p:nvSpPr>
        <p:spPr/>
        <p:txBody>
          <a:bodyPr/>
          <a:lstStyle/>
          <a:p>
            <a:fld id="{C8E7429E-555D-4467-BCEE-23D86CE0B55E}" type="slidenum">
              <a:rPr lang="en-IN" smtClean="0"/>
              <a:t>‹#›</a:t>
            </a:fld>
            <a:endParaRPr lang="en-IN"/>
          </a:p>
        </p:txBody>
      </p:sp>
    </p:spTree>
    <p:extLst>
      <p:ext uri="{BB962C8B-B14F-4D97-AF65-F5344CB8AC3E}">
        <p14:creationId xmlns:p14="http://schemas.microsoft.com/office/powerpoint/2010/main" val="9088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7B7C4-37F2-4358-B6E7-E0E37783D5F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46CD58B-3D14-4B1D-A180-510D897789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0B7AFF9-2C46-478A-A690-F024BCB7E6B2}"/>
              </a:ext>
            </a:extLst>
          </p:cNvPr>
          <p:cNvSpPr>
            <a:spLocks noGrp="1"/>
          </p:cNvSpPr>
          <p:nvPr>
            <p:ph type="dt" sz="half" idx="10"/>
          </p:nvPr>
        </p:nvSpPr>
        <p:spPr/>
        <p:txBody>
          <a:bodyPr/>
          <a:lstStyle/>
          <a:p>
            <a:fld id="{F1CCE131-4A77-4937-8759-8FC9A19E9EB9}" type="datetimeFigureOut">
              <a:rPr lang="en-IN" smtClean="0"/>
              <a:t>26-05-2021</a:t>
            </a:fld>
            <a:endParaRPr lang="en-IN"/>
          </a:p>
        </p:txBody>
      </p:sp>
      <p:sp>
        <p:nvSpPr>
          <p:cNvPr id="5" name="Footer Placeholder 4">
            <a:extLst>
              <a:ext uri="{FF2B5EF4-FFF2-40B4-BE49-F238E27FC236}">
                <a16:creationId xmlns:a16="http://schemas.microsoft.com/office/drawing/2014/main" id="{0B477857-1951-4CD1-B240-AD43CD3AFF0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88C6A37-6891-4223-B4C9-C5E33F265447}"/>
              </a:ext>
            </a:extLst>
          </p:cNvPr>
          <p:cNvSpPr>
            <a:spLocks noGrp="1"/>
          </p:cNvSpPr>
          <p:nvPr>
            <p:ph type="sldNum" sz="quarter" idx="12"/>
          </p:nvPr>
        </p:nvSpPr>
        <p:spPr/>
        <p:txBody>
          <a:bodyPr/>
          <a:lstStyle/>
          <a:p>
            <a:fld id="{C8E7429E-555D-4467-BCEE-23D86CE0B55E}" type="slidenum">
              <a:rPr lang="en-IN" smtClean="0"/>
              <a:t>‹#›</a:t>
            </a:fld>
            <a:endParaRPr lang="en-IN"/>
          </a:p>
        </p:txBody>
      </p:sp>
    </p:spTree>
    <p:extLst>
      <p:ext uri="{BB962C8B-B14F-4D97-AF65-F5344CB8AC3E}">
        <p14:creationId xmlns:p14="http://schemas.microsoft.com/office/powerpoint/2010/main" val="1313903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709F7-6E5B-44B6-A1E6-EED762A3C4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0F6487D-F6DA-4DD1-AD63-E95B847DCE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708588D-318C-4B08-93A2-33859F216C2F}"/>
              </a:ext>
            </a:extLst>
          </p:cNvPr>
          <p:cNvSpPr>
            <a:spLocks noGrp="1"/>
          </p:cNvSpPr>
          <p:nvPr>
            <p:ph type="dt" sz="half" idx="10"/>
          </p:nvPr>
        </p:nvSpPr>
        <p:spPr/>
        <p:txBody>
          <a:bodyPr/>
          <a:lstStyle/>
          <a:p>
            <a:fld id="{F1CCE131-4A77-4937-8759-8FC9A19E9EB9}" type="datetimeFigureOut">
              <a:rPr lang="en-IN" smtClean="0"/>
              <a:t>26-05-2021</a:t>
            </a:fld>
            <a:endParaRPr lang="en-IN"/>
          </a:p>
        </p:txBody>
      </p:sp>
      <p:sp>
        <p:nvSpPr>
          <p:cNvPr id="5" name="Footer Placeholder 4">
            <a:extLst>
              <a:ext uri="{FF2B5EF4-FFF2-40B4-BE49-F238E27FC236}">
                <a16:creationId xmlns:a16="http://schemas.microsoft.com/office/drawing/2014/main" id="{19B700FE-182A-45CD-A24A-AAE6A1FDED8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8921499-83A3-4E89-B242-DF1DEDD6B898}"/>
              </a:ext>
            </a:extLst>
          </p:cNvPr>
          <p:cNvSpPr>
            <a:spLocks noGrp="1"/>
          </p:cNvSpPr>
          <p:nvPr>
            <p:ph type="sldNum" sz="quarter" idx="12"/>
          </p:nvPr>
        </p:nvSpPr>
        <p:spPr/>
        <p:txBody>
          <a:bodyPr/>
          <a:lstStyle/>
          <a:p>
            <a:fld id="{C8E7429E-555D-4467-BCEE-23D86CE0B55E}" type="slidenum">
              <a:rPr lang="en-IN" smtClean="0"/>
              <a:t>‹#›</a:t>
            </a:fld>
            <a:endParaRPr lang="en-IN"/>
          </a:p>
        </p:txBody>
      </p:sp>
    </p:spTree>
    <p:extLst>
      <p:ext uri="{BB962C8B-B14F-4D97-AF65-F5344CB8AC3E}">
        <p14:creationId xmlns:p14="http://schemas.microsoft.com/office/powerpoint/2010/main" val="1469156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38D94-39D3-481E-9E46-310B7D37160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259BA36-0C04-4B9E-9411-DEBFCAA8ED6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3650BD6-200F-4AC1-97C0-74C879C9CC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26C7001-8E7B-4013-88F7-3495CDD0C170}"/>
              </a:ext>
            </a:extLst>
          </p:cNvPr>
          <p:cNvSpPr>
            <a:spLocks noGrp="1"/>
          </p:cNvSpPr>
          <p:nvPr>
            <p:ph type="dt" sz="half" idx="10"/>
          </p:nvPr>
        </p:nvSpPr>
        <p:spPr/>
        <p:txBody>
          <a:bodyPr/>
          <a:lstStyle/>
          <a:p>
            <a:fld id="{F1CCE131-4A77-4937-8759-8FC9A19E9EB9}" type="datetimeFigureOut">
              <a:rPr lang="en-IN" smtClean="0"/>
              <a:t>26-05-2021</a:t>
            </a:fld>
            <a:endParaRPr lang="en-IN"/>
          </a:p>
        </p:txBody>
      </p:sp>
      <p:sp>
        <p:nvSpPr>
          <p:cNvPr id="6" name="Footer Placeholder 5">
            <a:extLst>
              <a:ext uri="{FF2B5EF4-FFF2-40B4-BE49-F238E27FC236}">
                <a16:creationId xmlns:a16="http://schemas.microsoft.com/office/drawing/2014/main" id="{8A156F2A-7677-479B-A483-7A9876678D5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97B80A3-9AEE-4AD9-B758-5F629967DD13}"/>
              </a:ext>
            </a:extLst>
          </p:cNvPr>
          <p:cNvSpPr>
            <a:spLocks noGrp="1"/>
          </p:cNvSpPr>
          <p:nvPr>
            <p:ph type="sldNum" sz="quarter" idx="12"/>
          </p:nvPr>
        </p:nvSpPr>
        <p:spPr/>
        <p:txBody>
          <a:bodyPr/>
          <a:lstStyle/>
          <a:p>
            <a:fld id="{C8E7429E-555D-4467-BCEE-23D86CE0B55E}" type="slidenum">
              <a:rPr lang="en-IN" smtClean="0"/>
              <a:t>‹#›</a:t>
            </a:fld>
            <a:endParaRPr lang="en-IN"/>
          </a:p>
        </p:txBody>
      </p:sp>
    </p:spTree>
    <p:extLst>
      <p:ext uri="{BB962C8B-B14F-4D97-AF65-F5344CB8AC3E}">
        <p14:creationId xmlns:p14="http://schemas.microsoft.com/office/powerpoint/2010/main" val="2466849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5ABE7-E846-49A3-97CB-CABD58BFC5C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8D765AA-3405-4345-98E3-7E601B14E3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DA5727-DF74-4F51-A0D3-5B35C5B5B4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42AB970-B295-422A-A7E7-C5C7649325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A5CBE1-13D3-4899-997C-BEDB6BCC28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0D13C87-96C5-490D-A4E1-3608A088F230}"/>
              </a:ext>
            </a:extLst>
          </p:cNvPr>
          <p:cNvSpPr>
            <a:spLocks noGrp="1"/>
          </p:cNvSpPr>
          <p:nvPr>
            <p:ph type="dt" sz="half" idx="10"/>
          </p:nvPr>
        </p:nvSpPr>
        <p:spPr/>
        <p:txBody>
          <a:bodyPr/>
          <a:lstStyle/>
          <a:p>
            <a:fld id="{F1CCE131-4A77-4937-8759-8FC9A19E9EB9}" type="datetimeFigureOut">
              <a:rPr lang="en-IN" smtClean="0"/>
              <a:t>26-05-2021</a:t>
            </a:fld>
            <a:endParaRPr lang="en-IN"/>
          </a:p>
        </p:txBody>
      </p:sp>
      <p:sp>
        <p:nvSpPr>
          <p:cNvPr id="8" name="Footer Placeholder 7">
            <a:extLst>
              <a:ext uri="{FF2B5EF4-FFF2-40B4-BE49-F238E27FC236}">
                <a16:creationId xmlns:a16="http://schemas.microsoft.com/office/drawing/2014/main" id="{75FF1CB8-DC4A-4DE7-82AC-A4BF8FD5AAB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78958D4-DA49-4A22-AE4A-E74F0E3594FB}"/>
              </a:ext>
            </a:extLst>
          </p:cNvPr>
          <p:cNvSpPr>
            <a:spLocks noGrp="1"/>
          </p:cNvSpPr>
          <p:nvPr>
            <p:ph type="sldNum" sz="quarter" idx="12"/>
          </p:nvPr>
        </p:nvSpPr>
        <p:spPr/>
        <p:txBody>
          <a:bodyPr/>
          <a:lstStyle/>
          <a:p>
            <a:fld id="{C8E7429E-555D-4467-BCEE-23D86CE0B55E}" type="slidenum">
              <a:rPr lang="en-IN" smtClean="0"/>
              <a:t>‹#›</a:t>
            </a:fld>
            <a:endParaRPr lang="en-IN"/>
          </a:p>
        </p:txBody>
      </p:sp>
    </p:spTree>
    <p:extLst>
      <p:ext uri="{BB962C8B-B14F-4D97-AF65-F5344CB8AC3E}">
        <p14:creationId xmlns:p14="http://schemas.microsoft.com/office/powerpoint/2010/main" val="3878562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8F8ED-BD40-4DB4-8C46-D133F33E15A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4F61BC6-99E5-4549-8AC0-7661597D2756}"/>
              </a:ext>
            </a:extLst>
          </p:cNvPr>
          <p:cNvSpPr>
            <a:spLocks noGrp="1"/>
          </p:cNvSpPr>
          <p:nvPr>
            <p:ph type="dt" sz="half" idx="10"/>
          </p:nvPr>
        </p:nvSpPr>
        <p:spPr/>
        <p:txBody>
          <a:bodyPr/>
          <a:lstStyle/>
          <a:p>
            <a:fld id="{F1CCE131-4A77-4937-8759-8FC9A19E9EB9}" type="datetimeFigureOut">
              <a:rPr lang="en-IN" smtClean="0"/>
              <a:t>26-05-2021</a:t>
            </a:fld>
            <a:endParaRPr lang="en-IN"/>
          </a:p>
        </p:txBody>
      </p:sp>
      <p:sp>
        <p:nvSpPr>
          <p:cNvPr id="4" name="Footer Placeholder 3">
            <a:extLst>
              <a:ext uri="{FF2B5EF4-FFF2-40B4-BE49-F238E27FC236}">
                <a16:creationId xmlns:a16="http://schemas.microsoft.com/office/drawing/2014/main" id="{92F22DF1-EA99-45B1-9960-EC1FF7BFE45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409B590-50FC-4FC8-9FC1-3FBAEDE6BF43}"/>
              </a:ext>
            </a:extLst>
          </p:cNvPr>
          <p:cNvSpPr>
            <a:spLocks noGrp="1"/>
          </p:cNvSpPr>
          <p:nvPr>
            <p:ph type="sldNum" sz="quarter" idx="12"/>
          </p:nvPr>
        </p:nvSpPr>
        <p:spPr/>
        <p:txBody>
          <a:bodyPr/>
          <a:lstStyle/>
          <a:p>
            <a:fld id="{C8E7429E-555D-4467-BCEE-23D86CE0B55E}" type="slidenum">
              <a:rPr lang="en-IN" smtClean="0"/>
              <a:t>‹#›</a:t>
            </a:fld>
            <a:endParaRPr lang="en-IN"/>
          </a:p>
        </p:txBody>
      </p:sp>
    </p:spTree>
    <p:extLst>
      <p:ext uri="{BB962C8B-B14F-4D97-AF65-F5344CB8AC3E}">
        <p14:creationId xmlns:p14="http://schemas.microsoft.com/office/powerpoint/2010/main" val="1542216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FA05F7-A51F-4191-84E0-647E833DBC45}"/>
              </a:ext>
            </a:extLst>
          </p:cNvPr>
          <p:cNvSpPr>
            <a:spLocks noGrp="1"/>
          </p:cNvSpPr>
          <p:nvPr>
            <p:ph type="dt" sz="half" idx="10"/>
          </p:nvPr>
        </p:nvSpPr>
        <p:spPr/>
        <p:txBody>
          <a:bodyPr/>
          <a:lstStyle/>
          <a:p>
            <a:fld id="{F1CCE131-4A77-4937-8759-8FC9A19E9EB9}" type="datetimeFigureOut">
              <a:rPr lang="en-IN" smtClean="0"/>
              <a:t>26-05-2021</a:t>
            </a:fld>
            <a:endParaRPr lang="en-IN"/>
          </a:p>
        </p:txBody>
      </p:sp>
      <p:sp>
        <p:nvSpPr>
          <p:cNvPr id="3" name="Footer Placeholder 2">
            <a:extLst>
              <a:ext uri="{FF2B5EF4-FFF2-40B4-BE49-F238E27FC236}">
                <a16:creationId xmlns:a16="http://schemas.microsoft.com/office/drawing/2014/main" id="{AB1EABCB-165B-42E5-8540-FD754465F8E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B8E86E4-C4DF-4748-815E-11376A94344A}"/>
              </a:ext>
            </a:extLst>
          </p:cNvPr>
          <p:cNvSpPr>
            <a:spLocks noGrp="1"/>
          </p:cNvSpPr>
          <p:nvPr>
            <p:ph type="sldNum" sz="quarter" idx="12"/>
          </p:nvPr>
        </p:nvSpPr>
        <p:spPr/>
        <p:txBody>
          <a:bodyPr/>
          <a:lstStyle/>
          <a:p>
            <a:fld id="{C8E7429E-555D-4467-BCEE-23D86CE0B55E}" type="slidenum">
              <a:rPr lang="en-IN" smtClean="0"/>
              <a:t>‹#›</a:t>
            </a:fld>
            <a:endParaRPr lang="en-IN"/>
          </a:p>
        </p:txBody>
      </p:sp>
    </p:spTree>
    <p:extLst>
      <p:ext uri="{BB962C8B-B14F-4D97-AF65-F5344CB8AC3E}">
        <p14:creationId xmlns:p14="http://schemas.microsoft.com/office/powerpoint/2010/main" val="2577135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2E6DC-7D25-4648-AD75-0DA22F2725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5D62F9E-0EEB-4A26-B4B5-BDEFC02F0E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FE44C3F-1BF1-416B-A0EB-6853569DA5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08E658-40D6-4831-82AC-2C01CBBA380D}"/>
              </a:ext>
            </a:extLst>
          </p:cNvPr>
          <p:cNvSpPr>
            <a:spLocks noGrp="1"/>
          </p:cNvSpPr>
          <p:nvPr>
            <p:ph type="dt" sz="half" idx="10"/>
          </p:nvPr>
        </p:nvSpPr>
        <p:spPr/>
        <p:txBody>
          <a:bodyPr/>
          <a:lstStyle/>
          <a:p>
            <a:fld id="{F1CCE131-4A77-4937-8759-8FC9A19E9EB9}" type="datetimeFigureOut">
              <a:rPr lang="en-IN" smtClean="0"/>
              <a:t>26-05-2021</a:t>
            </a:fld>
            <a:endParaRPr lang="en-IN"/>
          </a:p>
        </p:txBody>
      </p:sp>
      <p:sp>
        <p:nvSpPr>
          <p:cNvPr id="6" name="Footer Placeholder 5">
            <a:extLst>
              <a:ext uri="{FF2B5EF4-FFF2-40B4-BE49-F238E27FC236}">
                <a16:creationId xmlns:a16="http://schemas.microsoft.com/office/drawing/2014/main" id="{1735F3F3-1D43-4ED6-AAAD-8F4D02C6518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E3B24DA-5A9E-44E8-848D-A0F539A5C87D}"/>
              </a:ext>
            </a:extLst>
          </p:cNvPr>
          <p:cNvSpPr>
            <a:spLocks noGrp="1"/>
          </p:cNvSpPr>
          <p:nvPr>
            <p:ph type="sldNum" sz="quarter" idx="12"/>
          </p:nvPr>
        </p:nvSpPr>
        <p:spPr/>
        <p:txBody>
          <a:bodyPr/>
          <a:lstStyle/>
          <a:p>
            <a:fld id="{C8E7429E-555D-4467-BCEE-23D86CE0B55E}" type="slidenum">
              <a:rPr lang="en-IN" smtClean="0"/>
              <a:t>‹#›</a:t>
            </a:fld>
            <a:endParaRPr lang="en-IN"/>
          </a:p>
        </p:txBody>
      </p:sp>
    </p:spTree>
    <p:extLst>
      <p:ext uri="{BB962C8B-B14F-4D97-AF65-F5344CB8AC3E}">
        <p14:creationId xmlns:p14="http://schemas.microsoft.com/office/powerpoint/2010/main" val="929721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528D5-0900-4399-B1EA-FEC64CA09A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B8F5D39-5E12-4888-B08D-200CD39125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DAF0276-2B4C-4A9B-92C5-F56865D66E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4DB37C-C682-4629-A438-3258C8AB4249}"/>
              </a:ext>
            </a:extLst>
          </p:cNvPr>
          <p:cNvSpPr>
            <a:spLocks noGrp="1"/>
          </p:cNvSpPr>
          <p:nvPr>
            <p:ph type="dt" sz="half" idx="10"/>
          </p:nvPr>
        </p:nvSpPr>
        <p:spPr/>
        <p:txBody>
          <a:bodyPr/>
          <a:lstStyle/>
          <a:p>
            <a:fld id="{F1CCE131-4A77-4937-8759-8FC9A19E9EB9}" type="datetimeFigureOut">
              <a:rPr lang="en-IN" smtClean="0"/>
              <a:t>26-05-2021</a:t>
            </a:fld>
            <a:endParaRPr lang="en-IN"/>
          </a:p>
        </p:txBody>
      </p:sp>
      <p:sp>
        <p:nvSpPr>
          <p:cNvPr id="6" name="Footer Placeholder 5">
            <a:extLst>
              <a:ext uri="{FF2B5EF4-FFF2-40B4-BE49-F238E27FC236}">
                <a16:creationId xmlns:a16="http://schemas.microsoft.com/office/drawing/2014/main" id="{6E2A9437-07D3-4FD3-BC7F-BC26A2920CA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239FBED-A51B-4A1B-BD5F-C95AC60D7DE4}"/>
              </a:ext>
            </a:extLst>
          </p:cNvPr>
          <p:cNvSpPr>
            <a:spLocks noGrp="1"/>
          </p:cNvSpPr>
          <p:nvPr>
            <p:ph type="sldNum" sz="quarter" idx="12"/>
          </p:nvPr>
        </p:nvSpPr>
        <p:spPr/>
        <p:txBody>
          <a:bodyPr/>
          <a:lstStyle/>
          <a:p>
            <a:fld id="{C8E7429E-555D-4467-BCEE-23D86CE0B55E}" type="slidenum">
              <a:rPr lang="en-IN" smtClean="0"/>
              <a:t>‹#›</a:t>
            </a:fld>
            <a:endParaRPr lang="en-IN"/>
          </a:p>
        </p:txBody>
      </p:sp>
    </p:spTree>
    <p:extLst>
      <p:ext uri="{BB962C8B-B14F-4D97-AF65-F5344CB8AC3E}">
        <p14:creationId xmlns:p14="http://schemas.microsoft.com/office/powerpoint/2010/main" val="1235011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E6798C-71C8-4744-A383-03082850DF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876F500-93B6-4DB1-940A-A46CDC5197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4E75A34-BA14-47ED-A4B8-1A893E98DE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CCE131-4A77-4937-8759-8FC9A19E9EB9}" type="datetimeFigureOut">
              <a:rPr lang="en-IN" smtClean="0"/>
              <a:t>26-05-2021</a:t>
            </a:fld>
            <a:endParaRPr lang="en-IN"/>
          </a:p>
        </p:txBody>
      </p:sp>
      <p:sp>
        <p:nvSpPr>
          <p:cNvPr id="5" name="Footer Placeholder 4">
            <a:extLst>
              <a:ext uri="{FF2B5EF4-FFF2-40B4-BE49-F238E27FC236}">
                <a16:creationId xmlns:a16="http://schemas.microsoft.com/office/drawing/2014/main" id="{08448688-7A72-484B-982C-D61579CDFC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FC865C2-822F-4E21-8506-F6927F9684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E7429E-555D-4467-BCEE-23D86CE0B55E}" type="slidenum">
              <a:rPr lang="en-IN" smtClean="0"/>
              <a:t>‹#›</a:t>
            </a:fld>
            <a:endParaRPr lang="en-IN"/>
          </a:p>
        </p:txBody>
      </p:sp>
    </p:spTree>
    <p:extLst>
      <p:ext uri="{BB962C8B-B14F-4D97-AF65-F5344CB8AC3E}">
        <p14:creationId xmlns:p14="http://schemas.microsoft.com/office/powerpoint/2010/main" val="18134207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scholar.google.com/citations?view_op=view_org&amp;hl=en&amp;org=11345352608396081237"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7">
            <a:extLst>
              <a:ext uri="{FF2B5EF4-FFF2-40B4-BE49-F238E27FC236}">
                <a16:creationId xmlns:a16="http://schemas.microsoft.com/office/drawing/2014/main" id="{EE39DFCF-9247-4DE5-BB93-074BFAF07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9">
            <a:extLst>
              <a:ext uri="{FF2B5EF4-FFF2-40B4-BE49-F238E27FC236}">
                <a16:creationId xmlns:a16="http://schemas.microsoft.com/office/drawing/2014/main" id="{442B652E-D499-4CDA-8F7A-60469EDBC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1632" y="996662"/>
            <a:ext cx="4864676" cy="4864676"/>
          </a:xfrm>
          <a:custGeom>
            <a:avLst/>
            <a:gdLst>
              <a:gd name="connsiteX0" fmla="*/ 0 w 4864676"/>
              <a:gd name="connsiteY0" fmla="*/ 0 h 4864676"/>
              <a:gd name="connsiteX1" fmla="*/ 4864676 w 4864676"/>
              <a:gd name="connsiteY1" fmla="*/ 0 h 4864676"/>
              <a:gd name="connsiteX2" fmla="*/ 4864676 w 4864676"/>
              <a:gd name="connsiteY2" fmla="*/ 4864676 h 4864676"/>
              <a:gd name="connsiteX3" fmla="*/ 1281101 w 4864676"/>
              <a:gd name="connsiteY3" fmla="*/ 4864676 h 4864676"/>
              <a:gd name="connsiteX4" fmla="*/ 0 w 4864676"/>
              <a:gd name="connsiteY4" fmla="*/ 3583575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4864676" y="0"/>
                </a:lnTo>
                <a:lnTo>
                  <a:pt x="4864676" y="4864676"/>
                </a:lnTo>
                <a:lnTo>
                  <a:pt x="1281101" y="4864676"/>
                </a:lnTo>
                <a:lnTo>
                  <a:pt x="0" y="358357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11">
            <a:extLst>
              <a:ext uri="{FF2B5EF4-FFF2-40B4-BE49-F238E27FC236}">
                <a16:creationId xmlns:a16="http://schemas.microsoft.com/office/drawing/2014/main" id="{484A22B8-F5B6-47C2-B88E-DADAF379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25693" y="996662"/>
            <a:ext cx="4864676" cy="4864676"/>
          </a:xfrm>
          <a:custGeom>
            <a:avLst/>
            <a:gdLst>
              <a:gd name="connsiteX0" fmla="*/ 0 w 4864676"/>
              <a:gd name="connsiteY0" fmla="*/ 0 h 4864676"/>
              <a:gd name="connsiteX1" fmla="*/ 3583574 w 4864676"/>
              <a:gd name="connsiteY1" fmla="*/ 0 h 4864676"/>
              <a:gd name="connsiteX2" fmla="*/ 4864676 w 4864676"/>
              <a:gd name="connsiteY2" fmla="*/ 1281103 h 4864676"/>
              <a:gd name="connsiteX3" fmla="*/ 4864676 w 4864676"/>
              <a:gd name="connsiteY3" fmla="*/ 4864676 h 4864676"/>
              <a:gd name="connsiteX4" fmla="*/ 0 w 4864676"/>
              <a:gd name="connsiteY4" fmla="*/ 4864676 h 486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676" h="4864676">
                <a:moveTo>
                  <a:pt x="0" y="0"/>
                </a:moveTo>
                <a:lnTo>
                  <a:pt x="3583574" y="0"/>
                </a:lnTo>
                <a:lnTo>
                  <a:pt x="4864676" y="1281103"/>
                </a:lnTo>
                <a:lnTo>
                  <a:pt x="4864676" y="4864676"/>
                </a:lnTo>
                <a:lnTo>
                  <a:pt x="0" y="4864676"/>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Isosceles Triangle 13">
            <a:extLst>
              <a:ext uri="{FF2B5EF4-FFF2-40B4-BE49-F238E27FC236}">
                <a16:creationId xmlns:a16="http://schemas.microsoft.com/office/drawing/2014/main" id="{A987C18C-164D-4263-B486-4647A98E8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89020" y="1"/>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15">
            <a:extLst>
              <a:ext uri="{FF2B5EF4-FFF2-40B4-BE49-F238E27FC236}">
                <a16:creationId xmlns:a16="http://schemas.microsoft.com/office/drawing/2014/main" id="{E7E98B39-04C6-408B-92FD-768628740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09286" y="3571620"/>
            <a:ext cx="6613961" cy="3286380"/>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17">
            <a:extLst>
              <a:ext uri="{FF2B5EF4-FFF2-40B4-BE49-F238E27FC236}">
                <a16:creationId xmlns:a16="http://schemas.microsoft.com/office/drawing/2014/main" id="{981C8C27-2457-421F-BDC4-7B4EA3C7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Rectangle 19">
            <a:extLst>
              <a:ext uri="{FF2B5EF4-FFF2-40B4-BE49-F238E27FC236}">
                <a16:creationId xmlns:a16="http://schemas.microsoft.com/office/drawing/2014/main" id="{CEA13C66-82C1-44AF-972B-8F5CCA41B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71208" y="5287803"/>
            <a:ext cx="955808" cy="9558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Shape 21">
            <a:extLst>
              <a:ext uri="{FF2B5EF4-FFF2-40B4-BE49-F238E27FC236}">
                <a16:creationId xmlns:a16="http://schemas.microsoft.com/office/drawing/2014/main" id="{9DB36437-FE59-457E-91A7-396BBD3C9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A79C748F-951F-46DB-9475-DA94CF5C4B69}"/>
              </a:ext>
            </a:extLst>
          </p:cNvPr>
          <p:cNvSpPr>
            <a:spLocks noGrp="1"/>
          </p:cNvSpPr>
          <p:nvPr>
            <p:ph type="ctrTitle"/>
          </p:nvPr>
        </p:nvSpPr>
        <p:spPr>
          <a:xfrm>
            <a:off x="3165651" y="1789632"/>
            <a:ext cx="5782716" cy="2150719"/>
          </a:xfrm>
          <a:noFill/>
        </p:spPr>
        <p:txBody>
          <a:bodyPr anchor="ctr">
            <a:normAutofit/>
          </a:bodyPr>
          <a:lstStyle/>
          <a:p>
            <a:r>
              <a:rPr lang="en-IN" sz="3600" dirty="0">
                <a:solidFill>
                  <a:srgbClr val="080808"/>
                </a:solidFill>
              </a:rPr>
              <a:t>ECG BASICS  26 MAY ,2021</a:t>
            </a:r>
          </a:p>
        </p:txBody>
      </p:sp>
      <p:sp>
        <p:nvSpPr>
          <p:cNvPr id="3" name="Subtitle 2">
            <a:extLst>
              <a:ext uri="{FF2B5EF4-FFF2-40B4-BE49-F238E27FC236}">
                <a16:creationId xmlns:a16="http://schemas.microsoft.com/office/drawing/2014/main" id="{0E843663-A564-45FF-A0E7-87BBB6AEC9BE}"/>
              </a:ext>
            </a:extLst>
          </p:cNvPr>
          <p:cNvSpPr>
            <a:spLocks noGrp="1"/>
          </p:cNvSpPr>
          <p:nvPr>
            <p:ph type="subTitle" idx="1"/>
          </p:nvPr>
        </p:nvSpPr>
        <p:spPr>
          <a:xfrm>
            <a:off x="4362781" y="3724157"/>
            <a:ext cx="3312734" cy="2696066"/>
          </a:xfrm>
          <a:noFill/>
        </p:spPr>
        <p:txBody>
          <a:bodyPr>
            <a:normAutofit fontScale="40000" lnSpcReduction="20000"/>
          </a:bodyPr>
          <a:lstStyle/>
          <a:p>
            <a:pPr algn="l"/>
            <a:endParaRPr lang="en-IN" sz="2000" dirty="0">
              <a:solidFill>
                <a:srgbClr val="080808"/>
              </a:solidFill>
            </a:endParaRPr>
          </a:p>
          <a:p>
            <a:br>
              <a:rPr lang="en-IN" sz="3000" dirty="0">
                <a:solidFill>
                  <a:srgbClr val="080808"/>
                </a:solidFill>
              </a:rPr>
            </a:br>
            <a:r>
              <a:rPr lang="en-IN" sz="3000" dirty="0">
                <a:solidFill>
                  <a:srgbClr val="080808"/>
                </a:solidFill>
              </a:rPr>
              <a:t>VLSI PROJECT</a:t>
            </a:r>
            <a:br>
              <a:rPr lang="en-IN" sz="2000" dirty="0">
                <a:solidFill>
                  <a:srgbClr val="080808"/>
                </a:solidFill>
              </a:rPr>
            </a:br>
            <a:endParaRPr lang="en-IN" sz="2000" dirty="0">
              <a:solidFill>
                <a:srgbClr val="080808"/>
              </a:solidFill>
            </a:endParaRPr>
          </a:p>
          <a:p>
            <a:br>
              <a:rPr lang="en-IN" sz="2900" dirty="0"/>
            </a:br>
            <a:r>
              <a:rPr lang="en-IN" sz="2900" dirty="0"/>
              <a:t> </a:t>
            </a:r>
            <a:r>
              <a:rPr lang="en-US" sz="2900" i="0" dirty="0">
                <a:effectLst/>
              </a:rPr>
              <a:t>Prof. Dr. Gaurav Trivedi</a:t>
            </a:r>
          </a:p>
          <a:p>
            <a:r>
              <a:rPr lang="en-US" sz="2900" i="0" dirty="0">
                <a:effectLst/>
              </a:rPr>
              <a:t>Associate Professor of Electronics and Electrical Engineering, </a:t>
            </a:r>
            <a:r>
              <a:rPr lang="en-US" sz="2900" i="0" u="sng" dirty="0">
                <a:effectLst/>
                <a:hlinkClick r:id="rId2">
                  <a:extLst>
                    <a:ext uri="{A12FA001-AC4F-418D-AE19-62706E023703}">
                      <ahyp:hlinkClr xmlns:ahyp="http://schemas.microsoft.com/office/drawing/2018/hyperlinkcolor" val="tx"/>
                    </a:ext>
                  </a:extLst>
                </a:hlinkClick>
              </a:rPr>
              <a:t>IIT Guwahati</a:t>
            </a:r>
            <a:br>
              <a:rPr lang="en-US" sz="2900" i="0" u="sng" dirty="0">
                <a:effectLst/>
              </a:rPr>
            </a:br>
            <a:endParaRPr lang="en-US" sz="2900" i="0" u="sng" dirty="0">
              <a:effectLst/>
            </a:endParaRPr>
          </a:p>
          <a:p>
            <a:r>
              <a:rPr lang="en-IN" sz="2900" i="0" dirty="0">
                <a:effectLst/>
              </a:rPr>
              <a:t>Ms. </a:t>
            </a:r>
            <a:r>
              <a:rPr lang="en-IN" sz="2900" i="0" dirty="0" err="1">
                <a:effectLst/>
              </a:rPr>
              <a:t>Meenali</a:t>
            </a:r>
            <a:r>
              <a:rPr lang="en-IN" sz="2900" i="0" dirty="0">
                <a:effectLst/>
              </a:rPr>
              <a:t>  </a:t>
            </a:r>
            <a:r>
              <a:rPr lang="en-IN" sz="2900" i="0" dirty="0" err="1">
                <a:effectLst/>
              </a:rPr>
              <a:t>Janveja</a:t>
            </a:r>
            <a:br>
              <a:rPr lang="en-IN" sz="2900" i="0" dirty="0">
                <a:effectLst/>
              </a:rPr>
            </a:br>
            <a:r>
              <a:rPr lang="en-IN" sz="2900" i="0" dirty="0">
                <a:effectLst/>
              </a:rPr>
              <a:t>Research Scholar</a:t>
            </a:r>
            <a:br>
              <a:rPr lang="en-IN" sz="2900" i="0" dirty="0">
                <a:effectLst/>
              </a:rPr>
            </a:br>
            <a:r>
              <a:rPr lang="en-US" sz="2900" i="0" u="sng" dirty="0">
                <a:effectLst/>
                <a:hlinkClick r:id="rId2">
                  <a:extLst>
                    <a:ext uri="{A12FA001-AC4F-418D-AE19-62706E023703}">
                      <ahyp:hlinkClr xmlns:ahyp="http://schemas.microsoft.com/office/drawing/2018/hyperlinkcolor" val="tx"/>
                    </a:ext>
                  </a:extLst>
                </a:hlinkClick>
              </a:rPr>
              <a:t>IIT Guwahati</a:t>
            </a:r>
            <a:endParaRPr lang="en-IN" sz="2900" i="0" dirty="0">
              <a:effectLst/>
            </a:endParaRPr>
          </a:p>
          <a:p>
            <a:endParaRPr lang="en-IN" sz="2900" i="0" dirty="0">
              <a:effectLst/>
            </a:endParaRPr>
          </a:p>
          <a:p>
            <a:pPr algn="l"/>
            <a:br>
              <a:rPr lang="en-US" sz="2000" b="0" i="0" u="sng" dirty="0">
                <a:solidFill>
                  <a:srgbClr val="222222"/>
                </a:solidFill>
                <a:effectLst/>
              </a:rPr>
            </a:br>
            <a:endParaRPr lang="en-US" sz="2000" b="0" i="0" dirty="0">
              <a:solidFill>
                <a:srgbClr val="222222"/>
              </a:solidFill>
              <a:effectLst/>
            </a:endParaRPr>
          </a:p>
          <a:p>
            <a:endParaRPr lang="en-IN" sz="2000" dirty="0">
              <a:solidFill>
                <a:srgbClr val="080808"/>
              </a:solidFill>
            </a:endParaRPr>
          </a:p>
        </p:txBody>
      </p:sp>
      <p:sp>
        <p:nvSpPr>
          <p:cNvPr id="47" name="Rectangle 23">
            <a:extLst>
              <a:ext uri="{FF2B5EF4-FFF2-40B4-BE49-F238E27FC236}">
                <a16:creationId xmlns:a16="http://schemas.microsoft.com/office/drawing/2014/main" id="{844D3693-2EFE-4667-89D5-47E2D5920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42846" y="410171"/>
            <a:ext cx="1321281" cy="1321281"/>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25">
            <a:extLst>
              <a:ext uri="{FF2B5EF4-FFF2-40B4-BE49-F238E27FC236}">
                <a16:creationId xmlns:a16="http://schemas.microsoft.com/office/drawing/2014/main" id="{C21FD796-9CD0-404D-8DF5-5274C0BCC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0319" y="1508609"/>
            <a:ext cx="700047" cy="70004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97CAAA05-0123-467B-92F4-A2D164D7962C}"/>
              </a:ext>
            </a:extLst>
          </p:cNvPr>
          <p:cNvSpPr txBox="1"/>
          <p:nvPr/>
        </p:nvSpPr>
        <p:spPr>
          <a:xfrm>
            <a:off x="4202624" y="3298915"/>
            <a:ext cx="3827283" cy="369332"/>
          </a:xfrm>
          <a:prstGeom prst="rect">
            <a:avLst/>
          </a:prstGeom>
          <a:noFill/>
        </p:spPr>
        <p:txBody>
          <a:bodyPr wrap="square" rtlCol="0">
            <a:spAutoFit/>
          </a:bodyPr>
          <a:lstStyle/>
          <a:p>
            <a:r>
              <a:rPr lang="en-IN" dirty="0"/>
              <a:t>PART OF DESIGNING BPF FOR ECG</a:t>
            </a:r>
          </a:p>
        </p:txBody>
      </p:sp>
    </p:spTree>
    <p:extLst>
      <p:ext uri="{BB962C8B-B14F-4D97-AF65-F5344CB8AC3E}">
        <p14:creationId xmlns:p14="http://schemas.microsoft.com/office/powerpoint/2010/main" val="4235577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713B7ED7-527D-48F9-BC1D-90C1B33D4CCB}"/>
              </a:ext>
            </a:extLst>
          </p:cNvPr>
          <p:cNvPicPr>
            <a:picLocks noGrp="1" noChangeAspect="1"/>
          </p:cNvPicPr>
          <p:nvPr>
            <p:ph idx="1"/>
          </p:nvPr>
        </p:nvPicPr>
        <p:blipFill>
          <a:blip r:embed="rId2"/>
          <a:stretch>
            <a:fillRect/>
          </a:stretch>
        </p:blipFill>
        <p:spPr>
          <a:xfrm>
            <a:off x="1566678" y="643467"/>
            <a:ext cx="9058644" cy="5571066"/>
          </a:xfrm>
          <a:prstGeom prst="rect">
            <a:avLst/>
          </a:prstGeom>
        </p:spPr>
      </p:pic>
    </p:spTree>
    <p:extLst>
      <p:ext uri="{BB962C8B-B14F-4D97-AF65-F5344CB8AC3E}">
        <p14:creationId xmlns:p14="http://schemas.microsoft.com/office/powerpoint/2010/main" val="3357924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51A250CE-B035-4E8D-B17F-FD84DEA299D2}"/>
              </a:ext>
            </a:extLst>
          </p:cNvPr>
          <p:cNvPicPr>
            <a:picLocks noGrp="1" noChangeAspect="1"/>
          </p:cNvPicPr>
          <p:nvPr>
            <p:ph idx="1"/>
          </p:nvPr>
        </p:nvPicPr>
        <p:blipFill>
          <a:blip r:embed="rId2"/>
          <a:stretch>
            <a:fillRect/>
          </a:stretch>
        </p:blipFill>
        <p:spPr>
          <a:xfrm>
            <a:off x="643467" y="661839"/>
            <a:ext cx="10905066" cy="5534321"/>
          </a:xfrm>
          <a:prstGeom prst="rect">
            <a:avLst/>
          </a:prstGeom>
        </p:spPr>
      </p:pic>
    </p:spTree>
    <p:extLst>
      <p:ext uri="{BB962C8B-B14F-4D97-AF65-F5344CB8AC3E}">
        <p14:creationId xmlns:p14="http://schemas.microsoft.com/office/powerpoint/2010/main" val="2626882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9E94014D-C54A-4C28-A427-E56F02D0E9BC}"/>
              </a:ext>
            </a:extLst>
          </p:cNvPr>
          <p:cNvPicPr>
            <a:picLocks noGrp="1" noChangeAspect="1"/>
          </p:cNvPicPr>
          <p:nvPr>
            <p:ph idx="1"/>
          </p:nvPr>
        </p:nvPicPr>
        <p:blipFill>
          <a:blip r:embed="rId2"/>
          <a:stretch>
            <a:fillRect/>
          </a:stretch>
        </p:blipFill>
        <p:spPr>
          <a:xfrm>
            <a:off x="889397" y="643467"/>
            <a:ext cx="10413205" cy="5571066"/>
          </a:xfrm>
          <a:prstGeom prst="rect">
            <a:avLst/>
          </a:prstGeom>
        </p:spPr>
      </p:pic>
    </p:spTree>
    <p:extLst>
      <p:ext uri="{BB962C8B-B14F-4D97-AF65-F5344CB8AC3E}">
        <p14:creationId xmlns:p14="http://schemas.microsoft.com/office/powerpoint/2010/main" val="2320487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A50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DA9EFA20-2924-41B9-9621-FD68CABDAC6B}"/>
              </a:ext>
            </a:extLst>
          </p:cNvPr>
          <p:cNvPicPr>
            <a:picLocks noGrp="1" noChangeAspect="1"/>
          </p:cNvPicPr>
          <p:nvPr>
            <p:ph idx="1"/>
          </p:nvPr>
        </p:nvPicPr>
        <p:blipFill>
          <a:blip r:embed="rId2"/>
          <a:stretch>
            <a:fillRect/>
          </a:stretch>
        </p:blipFill>
        <p:spPr>
          <a:xfrm>
            <a:off x="2624931" y="643467"/>
            <a:ext cx="6942138" cy="5571066"/>
          </a:xfrm>
          <a:prstGeom prst="rect">
            <a:avLst/>
          </a:prstGeom>
        </p:spPr>
      </p:pic>
    </p:spTree>
    <p:extLst>
      <p:ext uri="{BB962C8B-B14F-4D97-AF65-F5344CB8AC3E}">
        <p14:creationId xmlns:p14="http://schemas.microsoft.com/office/powerpoint/2010/main" val="21275830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B8C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D6525765-5BF5-4984-A0AB-8142071FBC63}"/>
              </a:ext>
            </a:extLst>
          </p:cNvPr>
          <p:cNvPicPr>
            <a:picLocks noGrp="1" noChangeAspect="1"/>
          </p:cNvPicPr>
          <p:nvPr>
            <p:ph idx="1"/>
          </p:nvPr>
        </p:nvPicPr>
        <p:blipFill>
          <a:blip r:embed="rId2"/>
          <a:stretch>
            <a:fillRect/>
          </a:stretch>
        </p:blipFill>
        <p:spPr>
          <a:xfrm>
            <a:off x="1414431" y="643467"/>
            <a:ext cx="9363138" cy="5571066"/>
          </a:xfrm>
          <a:prstGeom prst="rect">
            <a:avLst/>
          </a:prstGeom>
        </p:spPr>
      </p:pic>
    </p:spTree>
    <p:extLst>
      <p:ext uri="{BB962C8B-B14F-4D97-AF65-F5344CB8AC3E}">
        <p14:creationId xmlns:p14="http://schemas.microsoft.com/office/powerpoint/2010/main" val="74823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56C5F361-C105-4E82-AA32-992E6B1A5AA5}"/>
              </a:ext>
            </a:extLst>
          </p:cNvPr>
          <p:cNvPicPr>
            <a:picLocks noGrp="1" noChangeAspect="1"/>
          </p:cNvPicPr>
          <p:nvPr>
            <p:ph idx="1"/>
          </p:nvPr>
        </p:nvPicPr>
        <p:blipFill>
          <a:blip r:embed="rId2"/>
          <a:stretch>
            <a:fillRect/>
          </a:stretch>
        </p:blipFill>
        <p:spPr>
          <a:xfrm>
            <a:off x="643467" y="948097"/>
            <a:ext cx="10905066" cy="4961804"/>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3854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90C2776B-8C33-48E8-9EBE-4D745378EB67}"/>
              </a:ext>
            </a:extLst>
          </p:cNvPr>
          <p:cNvPicPr>
            <a:picLocks noGrp="1" noChangeAspect="1"/>
          </p:cNvPicPr>
          <p:nvPr>
            <p:ph idx="1"/>
          </p:nvPr>
        </p:nvPicPr>
        <p:blipFill>
          <a:blip r:embed="rId2"/>
          <a:stretch>
            <a:fillRect/>
          </a:stretch>
        </p:blipFill>
        <p:spPr>
          <a:xfrm>
            <a:off x="643467" y="1084410"/>
            <a:ext cx="10905066" cy="4689179"/>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2181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9767EECF-7B43-4D8D-9790-3FBEB2196D63}"/>
              </a:ext>
            </a:extLst>
          </p:cNvPr>
          <p:cNvPicPr>
            <a:picLocks noGrp="1" noChangeAspect="1"/>
          </p:cNvPicPr>
          <p:nvPr>
            <p:ph idx="1"/>
          </p:nvPr>
        </p:nvPicPr>
        <p:blipFill>
          <a:blip r:embed="rId2"/>
          <a:stretch>
            <a:fillRect/>
          </a:stretch>
        </p:blipFill>
        <p:spPr>
          <a:xfrm>
            <a:off x="643467" y="757258"/>
            <a:ext cx="10905066" cy="5343483"/>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66973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Isosceles Triangle 32">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9BF37E24-A668-4C1A-AD2B-D18A41F0C63B}"/>
              </a:ext>
            </a:extLst>
          </p:cNvPr>
          <p:cNvPicPr>
            <a:picLocks noGrp="1" noChangeAspect="1"/>
          </p:cNvPicPr>
          <p:nvPr>
            <p:ph idx="1"/>
          </p:nvPr>
        </p:nvPicPr>
        <p:blipFill>
          <a:blip r:embed="rId2"/>
          <a:stretch>
            <a:fillRect/>
          </a:stretch>
        </p:blipFill>
        <p:spPr>
          <a:xfrm>
            <a:off x="687199" y="643467"/>
            <a:ext cx="10817601" cy="5571065"/>
          </a:xfrm>
          <a:prstGeom prst="rect">
            <a:avLst/>
          </a:prstGeom>
          <a:ln>
            <a:noFill/>
          </a:ln>
        </p:spPr>
      </p:pic>
      <p:sp>
        <p:nvSpPr>
          <p:cNvPr id="35" name="Isosceles Triangle 34">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ntent Placeholder 2">
            <a:extLst>
              <a:ext uri="{FF2B5EF4-FFF2-40B4-BE49-F238E27FC236}">
                <a16:creationId xmlns:a16="http://schemas.microsoft.com/office/drawing/2014/main" id="{0E62C1AE-7F65-4666-A34D-37F4E448ED47}"/>
              </a:ext>
            </a:extLst>
          </p:cNvPr>
          <p:cNvSpPr txBox="1">
            <a:spLocks/>
          </p:cNvSpPr>
          <p:nvPr/>
        </p:nvSpPr>
        <p:spPr>
          <a:xfrm>
            <a:off x="1670670" y="780472"/>
            <a:ext cx="9521858" cy="43680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a:t>       https://www.youtube.com/watch?v=kFfKe6XRqGg</a:t>
            </a:r>
            <a:endParaRPr lang="en-IN" dirty="0"/>
          </a:p>
        </p:txBody>
      </p:sp>
    </p:spTree>
    <p:extLst>
      <p:ext uri="{BB962C8B-B14F-4D97-AF65-F5344CB8AC3E}">
        <p14:creationId xmlns:p14="http://schemas.microsoft.com/office/powerpoint/2010/main" val="9554933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F2F83965-E9C4-483D-BD3B-AFD58950B6FC}"/>
              </a:ext>
            </a:extLst>
          </p:cNvPr>
          <p:cNvPicPr>
            <a:picLocks noGrp="1" noChangeAspect="1"/>
          </p:cNvPicPr>
          <p:nvPr>
            <p:ph idx="1"/>
          </p:nvPr>
        </p:nvPicPr>
        <p:blipFill>
          <a:blip r:embed="rId2"/>
          <a:stretch>
            <a:fillRect/>
          </a:stretch>
        </p:blipFill>
        <p:spPr>
          <a:xfrm>
            <a:off x="1143942" y="643467"/>
            <a:ext cx="9904116"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904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829E9-A7FB-4C3A-8796-B1AD18D76FAD}"/>
              </a:ext>
            </a:extLst>
          </p:cNvPr>
          <p:cNvSpPr>
            <a:spLocks noGrp="1"/>
          </p:cNvSpPr>
          <p:nvPr>
            <p:ph type="ctrTitle"/>
          </p:nvPr>
        </p:nvSpPr>
        <p:spPr>
          <a:xfrm>
            <a:off x="838199" y="291090"/>
            <a:ext cx="10515599" cy="932688"/>
          </a:xfrm>
        </p:spPr>
        <p:txBody>
          <a:bodyPr>
            <a:normAutofit/>
          </a:bodyPr>
          <a:lstStyle/>
          <a:p>
            <a:pPr algn="l"/>
            <a:r>
              <a:rPr lang="en-IN" sz="3800"/>
              <a:t>https://www.youtube.com/watch?v=xIZQRjkwV9Q</a:t>
            </a:r>
          </a:p>
        </p:txBody>
      </p:sp>
      <p:sp>
        <p:nvSpPr>
          <p:cNvPr id="3" name="Subtitle 2">
            <a:extLst>
              <a:ext uri="{FF2B5EF4-FFF2-40B4-BE49-F238E27FC236}">
                <a16:creationId xmlns:a16="http://schemas.microsoft.com/office/drawing/2014/main" id="{0D0D5BBD-A132-49BC-9764-1584EC45A737}"/>
              </a:ext>
            </a:extLst>
          </p:cNvPr>
          <p:cNvSpPr>
            <a:spLocks noGrp="1"/>
          </p:cNvSpPr>
          <p:nvPr>
            <p:ph type="subTitle" idx="1"/>
          </p:nvPr>
        </p:nvSpPr>
        <p:spPr>
          <a:xfrm>
            <a:off x="838199" y="1335726"/>
            <a:ext cx="10515599" cy="420624"/>
          </a:xfrm>
        </p:spPr>
        <p:txBody>
          <a:bodyPr>
            <a:normAutofit/>
          </a:bodyPr>
          <a:lstStyle/>
          <a:p>
            <a:pPr algn="l"/>
            <a:r>
              <a:rPr lang="en-IN" dirty="0"/>
              <a:t>See link for clarity &amp;notes </a:t>
            </a:r>
          </a:p>
        </p:txBody>
      </p:sp>
      <p:pic>
        <p:nvPicPr>
          <p:cNvPr id="5" name="Picture 4">
            <a:extLst>
              <a:ext uri="{FF2B5EF4-FFF2-40B4-BE49-F238E27FC236}">
                <a16:creationId xmlns:a16="http://schemas.microsoft.com/office/drawing/2014/main" id="{1741E753-0337-40C2-9EDA-DFD050BA9A1C}"/>
              </a:ext>
            </a:extLst>
          </p:cNvPr>
          <p:cNvPicPr>
            <a:picLocks noChangeAspect="1"/>
          </p:cNvPicPr>
          <p:nvPr/>
        </p:nvPicPr>
        <p:blipFill>
          <a:blip r:embed="rId2"/>
          <a:stretch>
            <a:fillRect/>
          </a:stretch>
        </p:blipFill>
        <p:spPr>
          <a:xfrm>
            <a:off x="3752598" y="1863801"/>
            <a:ext cx="4686803" cy="4440746"/>
          </a:xfrm>
          <a:prstGeom prst="rect">
            <a:avLst/>
          </a:prstGeom>
        </p:spPr>
      </p:pic>
    </p:spTree>
    <p:extLst>
      <p:ext uri="{BB962C8B-B14F-4D97-AF65-F5344CB8AC3E}">
        <p14:creationId xmlns:p14="http://schemas.microsoft.com/office/powerpoint/2010/main" val="40952538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3BAF94EC-508E-4C19-839A-03A285149BAB}"/>
              </a:ext>
            </a:extLst>
          </p:cNvPr>
          <p:cNvPicPr>
            <a:picLocks noGrp="1" noChangeAspect="1"/>
          </p:cNvPicPr>
          <p:nvPr>
            <p:ph idx="1"/>
          </p:nvPr>
        </p:nvPicPr>
        <p:blipFill>
          <a:blip r:embed="rId2"/>
          <a:stretch>
            <a:fillRect/>
          </a:stretch>
        </p:blipFill>
        <p:spPr>
          <a:xfrm>
            <a:off x="643467" y="1111673"/>
            <a:ext cx="10905066" cy="4634652"/>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41495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48C2EB74-8B2E-4951-9D60-BAF3EA600D34}"/>
              </a:ext>
            </a:extLst>
          </p:cNvPr>
          <p:cNvPicPr>
            <a:picLocks noGrp="1" noChangeAspect="1"/>
          </p:cNvPicPr>
          <p:nvPr>
            <p:ph idx="1"/>
          </p:nvPr>
        </p:nvPicPr>
        <p:blipFill>
          <a:blip r:embed="rId2"/>
          <a:stretch>
            <a:fillRect/>
          </a:stretch>
        </p:blipFill>
        <p:spPr>
          <a:xfrm>
            <a:off x="1099528" y="643467"/>
            <a:ext cx="9992944"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4810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D78290E2-605F-4593-898A-A0CCCC7FF6D9}"/>
              </a:ext>
            </a:extLst>
          </p:cNvPr>
          <p:cNvPicPr>
            <a:picLocks noGrp="1" noChangeAspect="1"/>
          </p:cNvPicPr>
          <p:nvPr>
            <p:ph idx="1"/>
          </p:nvPr>
        </p:nvPicPr>
        <p:blipFill>
          <a:blip r:embed="rId2"/>
          <a:stretch>
            <a:fillRect/>
          </a:stretch>
        </p:blipFill>
        <p:spPr>
          <a:xfrm>
            <a:off x="643467" y="689102"/>
            <a:ext cx="10905066" cy="5479794"/>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09465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xt&#10;&#10;Description automatically generated">
            <a:extLst>
              <a:ext uri="{FF2B5EF4-FFF2-40B4-BE49-F238E27FC236}">
                <a16:creationId xmlns:a16="http://schemas.microsoft.com/office/drawing/2014/main" id="{40AD8AE3-A011-4AFE-9F1C-E11748007CBE}"/>
              </a:ext>
            </a:extLst>
          </p:cNvPr>
          <p:cNvPicPr>
            <a:picLocks noGrp="1" noChangeAspect="1"/>
          </p:cNvPicPr>
          <p:nvPr>
            <p:ph idx="1"/>
          </p:nvPr>
        </p:nvPicPr>
        <p:blipFill>
          <a:blip r:embed="rId2"/>
          <a:stretch>
            <a:fillRect/>
          </a:stretch>
        </p:blipFill>
        <p:spPr>
          <a:xfrm>
            <a:off x="643467" y="907203"/>
            <a:ext cx="10905066" cy="5043592"/>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78510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008632E4-5E11-431D-9A5A-332006471150}"/>
              </a:ext>
            </a:extLst>
          </p:cNvPr>
          <p:cNvPicPr>
            <a:picLocks noGrp="1" noChangeAspect="1"/>
          </p:cNvPicPr>
          <p:nvPr>
            <p:ph idx="1"/>
          </p:nvPr>
        </p:nvPicPr>
        <p:blipFill>
          <a:blip r:embed="rId2"/>
          <a:stretch>
            <a:fillRect/>
          </a:stretch>
        </p:blipFill>
        <p:spPr>
          <a:xfrm>
            <a:off x="643467" y="1152567"/>
            <a:ext cx="10905066" cy="4552864"/>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98684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23EACD9-8E32-4E6E-9202-8906FC3283BA}"/>
              </a:ext>
            </a:extLst>
          </p:cNvPr>
          <p:cNvPicPr>
            <a:picLocks noGrp="1" noChangeAspect="1"/>
          </p:cNvPicPr>
          <p:nvPr>
            <p:ph idx="1"/>
          </p:nvPr>
        </p:nvPicPr>
        <p:blipFill>
          <a:blip r:embed="rId2"/>
          <a:stretch>
            <a:fillRect/>
          </a:stretch>
        </p:blipFill>
        <p:spPr>
          <a:xfrm>
            <a:off x="1099528" y="643467"/>
            <a:ext cx="9992944"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75797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D11A056C-3119-468E-B0DF-2DAAA9381E7E}"/>
              </a:ext>
            </a:extLst>
          </p:cNvPr>
          <p:cNvPicPr>
            <a:picLocks noGrp="1" noChangeAspect="1"/>
          </p:cNvPicPr>
          <p:nvPr>
            <p:ph idx="1"/>
          </p:nvPr>
        </p:nvPicPr>
        <p:blipFill>
          <a:blip r:embed="rId2"/>
          <a:stretch>
            <a:fillRect/>
          </a:stretch>
        </p:blipFill>
        <p:spPr>
          <a:xfrm>
            <a:off x="1187573" y="643467"/>
            <a:ext cx="9816854"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4043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35B2AB10-6169-40C4-BC24-C74E84AD9E42}"/>
              </a:ext>
            </a:extLst>
          </p:cNvPr>
          <p:cNvPicPr>
            <a:picLocks noGrp="1" noChangeAspect="1"/>
          </p:cNvPicPr>
          <p:nvPr>
            <p:ph idx="1"/>
          </p:nvPr>
        </p:nvPicPr>
        <p:blipFill rotWithShape="1">
          <a:blip r:embed="rId2"/>
          <a:srcRect b="4177"/>
          <a:stretch/>
        </p:blipFill>
        <p:spPr>
          <a:xfrm>
            <a:off x="457200" y="457200"/>
            <a:ext cx="11277600" cy="5943600"/>
          </a:xfrm>
          <a:prstGeom prst="rect">
            <a:avLst/>
          </a:prstGeom>
        </p:spPr>
      </p:pic>
    </p:spTree>
    <p:extLst>
      <p:ext uri="{BB962C8B-B14F-4D97-AF65-F5344CB8AC3E}">
        <p14:creationId xmlns:p14="http://schemas.microsoft.com/office/powerpoint/2010/main" val="1220874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220CE6C-980E-4CC5-AE34-16A635D367A2}"/>
              </a:ext>
            </a:extLst>
          </p:cNvPr>
          <p:cNvPicPr>
            <a:picLocks noGrp="1" noChangeAspect="1"/>
          </p:cNvPicPr>
          <p:nvPr>
            <p:ph idx="1"/>
          </p:nvPr>
        </p:nvPicPr>
        <p:blipFill>
          <a:blip r:embed="rId2"/>
          <a:stretch>
            <a:fillRect/>
          </a:stretch>
        </p:blipFill>
        <p:spPr>
          <a:xfrm>
            <a:off x="857054" y="2060793"/>
            <a:ext cx="3831964" cy="4351338"/>
          </a:xfrm>
        </p:spPr>
      </p:pic>
      <p:sp>
        <p:nvSpPr>
          <p:cNvPr id="6" name="TextBox 5">
            <a:extLst>
              <a:ext uri="{FF2B5EF4-FFF2-40B4-BE49-F238E27FC236}">
                <a16:creationId xmlns:a16="http://schemas.microsoft.com/office/drawing/2014/main" id="{F3CFF992-70BB-4042-A90F-C95DFD7202F0}"/>
              </a:ext>
            </a:extLst>
          </p:cNvPr>
          <p:cNvSpPr txBox="1"/>
          <p:nvPr/>
        </p:nvSpPr>
        <p:spPr>
          <a:xfrm>
            <a:off x="5608948" y="401676"/>
            <a:ext cx="6365802" cy="6463308"/>
          </a:xfrm>
          <a:prstGeom prst="rect">
            <a:avLst/>
          </a:prstGeom>
          <a:noFill/>
        </p:spPr>
        <p:txBody>
          <a:bodyPr wrap="square" rtlCol="0">
            <a:spAutoFit/>
          </a:bodyPr>
          <a:lstStyle/>
          <a:p>
            <a:pPr algn="l" fontAlgn="base"/>
            <a:r>
              <a:rPr lang="en-US" b="0" i="0" dirty="0">
                <a:solidFill>
                  <a:srgbClr val="000000"/>
                </a:solidFill>
                <a:effectLst/>
                <a:latin typeface="noto_sansregular"/>
              </a:rPr>
              <a:t>An electrical stimulus is generated by the sinus node (also called </a:t>
            </a:r>
            <a:r>
              <a:rPr lang="en-US" b="1" i="0" dirty="0">
                <a:solidFill>
                  <a:srgbClr val="000000"/>
                </a:solidFill>
                <a:effectLst/>
                <a:latin typeface="noto_sansregular"/>
              </a:rPr>
              <a:t>the sinoatrial node, or SA node). </a:t>
            </a:r>
            <a:r>
              <a:rPr lang="en-US" b="0" i="0" dirty="0">
                <a:solidFill>
                  <a:srgbClr val="000000"/>
                </a:solidFill>
                <a:effectLst/>
                <a:latin typeface="noto_sansregular"/>
              </a:rPr>
              <a:t>This is a small mass of specialized tissue located in the right upper chamber (atria) of the heart. The sinus node generates an electrical stimulus regularly, 60 to 100 times per minute under normal conditions. The atria are then activated. The electrical stimulus travels down through the conduction pathways and causes the heart's ventricles to contract and pump out blood. The 2 upper chambers of the heart (atria) are stimulated first and contract for a short period of time before the 2 lower chambers of the heart (ventricles).</a:t>
            </a:r>
          </a:p>
          <a:p>
            <a:pPr algn="l" fontAlgn="base"/>
            <a:r>
              <a:rPr lang="en-US" b="0" i="0" dirty="0">
                <a:solidFill>
                  <a:srgbClr val="000000"/>
                </a:solidFill>
                <a:effectLst/>
                <a:latin typeface="noto_sansregular"/>
              </a:rPr>
              <a:t>The electrical impulse travels from the sinus node to the </a:t>
            </a:r>
            <a:r>
              <a:rPr lang="en-US" b="1" i="0" dirty="0">
                <a:solidFill>
                  <a:srgbClr val="000000"/>
                </a:solidFill>
                <a:effectLst/>
                <a:latin typeface="noto_sansregular"/>
              </a:rPr>
              <a:t>atrioventricular node (also called AV node). </a:t>
            </a:r>
            <a:r>
              <a:rPr lang="en-US" b="0" i="0" dirty="0">
                <a:solidFill>
                  <a:srgbClr val="000000"/>
                </a:solidFill>
                <a:effectLst/>
                <a:latin typeface="noto_sansregular"/>
              </a:rPr>
              <a:t>There, impulses are slowed down for a very short period, then continue down the conduction pathway via the bundle of His into the ventricles. The bundle of His divides into right and left pathways, called bundle branches, to stimulate the right and left ventricles.</a:t>
            </a:r>
          </a:p>
          <a:p>
            <a:pPr algn="l" fontAlgn="base"/>
            <a:r>
              <a:rPr lang="en-US" b="0" i="0" dirty="0">
                <a:solidFill>
                  <a:srgbClr val="000000"/>
                </a:solidFill>
                <a:effectLst/>
                <a:latin typeface="noto_sansregular"/>
              </a:rPr>
              <a:t>Normally at rest, as the electrical impulse moves through the heart, the heart contracts about 60 to 100 times a minute, depending on a person's age.</a:t>
            </a:r>
          </a:p>
          <a:p>
            <a:pPr algn="l" fontAlgn="base"/>
            <a:r>
              <a:rPr lang="en-US" b="0" i="0" dirty="0">
                <a:solidFill>
                  <a:srgbClr val="000000"/>
                </a:solidFill>
                <a:effectLst/>
                <a:latin typeface="noto_sansregular"/>
              </a:rPr>
              <a:t>Each contraction of the ventricles represents one heartbeat. The atria contract a fraction of a second before the ventricles so their blood empties into the ventricles before the ventricles contract.</a:t>
            </a:r>
          </a:p>
          <a:p>
            <a:endParaRPr lang="en-IN" dirty="0"/>
          </a:p>
        </p:txBody>
      </p:sp>
      <p:sp>
        <p:nvSpPr>
          <p:cNvPr id="7" name="TextBox 6">
            <a:extLst>
              <a:ext uri="{FF2B5EF4-FFF2-40B4-BE49-F238E27FC236}">
                <a16:creationId xmlns:a16="http://schemas.microsoft.com/office/drawing/2014/main" id="{0BD35743-8DF4-429C-8A1E-EA0D33E9A072}"/>
              </a:ext>
            </a:extLst>
          </p:cNvPr>
          <p:cNvSpPr txBox="1"/>
          <p:nvPr/>
        </p:nvSpPr>
        <p:spPr>
          <a:xfrm>
            <a:off x="1133165" y="829559"/>
            <a:ext cx="4213781" cy="584775"/>
          </a:xfrm>
          <a:prstGeom prst="rect">
            <a:avLst/>
          </a:prstGeom>
          <a:noFill/>
        </p:spPr>
        <p:txBody>
          <a:bodyPr wrap="square" rtlCol="0">
            <a:spAutoFit/>
          </a:bodyPr>
          <a:lstStyle/>
          <a:p>
            <a:r>
              <a:rPr lang="en-US" sz="3200" b="1" dirty="0"/>
              <a:t>Conduction of heart </a:t>
            </a:r>
            <a:endParaRPr lang="en-IN" sz="3200" b="1" dirty="0"/>
          </a:p>
        </p:txBody>
      </p:sp>
    </p:spTree>
    <p:extLst>
      <p:ext uri="{BB962C8B-B14F-4D97-AF65-F5344CB8AC3E}">
        <p14:creationId xmlns:p14="http://schemas.microsoft.com/office/powerpoint/2010/main" val="2234124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1">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0B9C05-C222-441B-A1CA-A70A7D1145E2}"/>
              </a:ext>
            </a:extLst>
          </p:cNvPr>
          <p:cNvSpPr>
            <a:spLocks noGrp="1"/>
          </p:cNvSpPr>
          <p:nvPr>
            <p:ph type="title"/>
          </p:nvPr>
        </p:nvSpPr>
        <p:spPr>
          <a:xfrm>
            <a:off x="1018095" y="174033"/>
            <a:ext cx="10165720" cy="1070306"/>
          </a:xfrm>
        </p:spPr>
        <p:txBody>
          <a:bodyPr anchor="ctr">
            <a:noAutofit/>
          </a:bodyPr>
          <a:lstStyle/>
          <a:p>
            <a:pPr algn="ctr"/>
            <a:r>
              <a:rPr lang="en-IN" sz="2800" b="1" dirty="0"/>
              <a:t>https://www.youtube.com/watch?v=FThXJUFWUrw&amp;t=43s</a:t>
            </a:r>
          </a:p>
        </p:txBody>
      </p:sp>
      <p:pic>
        <p:nvPicPr>
          <p:cNvPr id="5" name="Content Placeholder 4" descr="Diagram&#10;&#10;Description automatically generated">
            <a:extLst>
              <a:ext uri="{FF2B5EF4-FFF2-40B4-BE49-F238E27FC236}">
                <a16:creationId xmlns:a16="http://schemas.microsoft.com/office/drawing/2014/main" id="{9A767C2A-4D6A-4151-8B40-7FDD386BFC94}"/>
              </a:ext>
            </a:extLst>
          </p:cNvPr>
          <p:cNvPicPr>
            <a:picLocks noChangeAspect="1"/>
          </p:cNvPicPr>
          <p:nvPr/>
        </p:nvPicPr>
        <p:blipFill>
          <a:blip r:embed="rId2"/>
          <a:stretch>
            <a:fillRect/>
          </a:stretch>
        </p:blipFill>
        <p:spPr>
          <a:xfrm>
            <a:off x="1581334" y="1142997"/>
            <a:ext cx="9228338" cy="5352435"/>
          </a:xfrm>
          <a:prstGeom prst="rect">
            <a:avLst/>
          </a:prstGeom>
        </p:spPr>
      </p:pic>
    </p:spTree>
    <p:extLst>
      <p:ext uri="{BB962C8B-B14F-4D97-AF65-F5344CB8AC3E}">
        <p14:creationId xmlns:p14="http://schemas.microsoft.com/office/powerpoint/2010/main" val="1868768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C368AAE-2459-40EF-986D-133AD4616274}"/>
              </a:ext>
            </a:extLst>
          </p:cNvPr>
          <p:cNvPicPr>
            <a:picLocks noGrp="1" noChangeAspect="1"/>
          </p:cNvPicPr>
          <p:nvPr>
            <p:ph idx="1"/>
          </p:nvPr>
        </p:nvPicPr>
        <p:blipFill>
          <a:blip r:embed="rId2"/>
          <a:stretch>
            <a:fillRect/>
          </a:stretch>
        </p:blipFill>
        <p:spPr>
          <a:xfrm>
            <a:off x="1077020" y="643466"/>
            <a:ext cx="10037959" cy="5571067"/>
          </a:xfrm>
          <a:prstGeom prst="rect">
            <a:avLst/>
          </a:prstGeom>
        </p:spPr>
      </p:pic>
    </p:spTree>
    <p:extLst>
      <p:ext uri="{BB962C8B-B14F-4D97-AF65-F5344CB8AC3E}">
        <p14:creationId xmlns:p14="http://schemas.microsoft.com/office/powerpoint/2010/main" val="2803476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3" name="Freeform: Shape 1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id="{F8D7CDB2-6933-4275-A7D2-EA2D460E6E30}"/>
              </a:ext>
            </a:extLst>
          </p:cNvPr>
          <p:cNvPicPr>
            <a:picLocks noGrp="1" noChangeAspect="1"/>
          </p:cNvPicPr>
          <p:nvPr>
            <p:ph idx="1"/>
          </p:nvPr>
        </p:nvPicPr>
        <p:blipFill>
          <a:blip r:embed="rId2"/>
          <a:stretch>
            <a:fillRect/>
          </a:stretch>
        </p:blipFill>
        <p:spPr>
          <a:xfrm>
            <a:off x="1121835" y="643467"/>
            <a:ext cx="9948329" cy="5571065"/>
          </a:xfrm>
          <a:prstGeom prst="rect">
            <a:avLst/>
          </a:prstGeom>
          <a:ln>
            <a:noFill/>
          </a:ln>
        </p:spPr>
      </p:pic>
    </p:spTree>
    <p:extLst>
      <p:ext uri="{BB962C8B-B14F-4D97-AF65-F5344CB8AC3E}">
        <p14:creationId xmlns:p14="http://schemas.microsoft.com/office/powerpoint/2010/main" val="4083485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9205C5F-1249-4D66-B86C-F55EF647F5BC}"/>
              </a:ext>
            </a:extLst>
          </p:cNvPr>
          <p:cNvPicPr>
            <a:picLocks noGrp="1" noChangeAspect="1"/>
          </p:cNvPicPr>
          <p:nvPr>
            <p:ph idx="1"/>
          </p:nvPr>
        </p:nvPicPr>
        <p:blipFill>
          <a:blip r:embed="rId2"/>
          <a:stretch>
            <a:fillRect/>
          </a:stretch>
        </p:blipFill>
        <p:spPr>
          <a:xfrm>
            <a:off x="643467" y="1070779"/>
            <a:ext cx="10905066" cy="4716440"/>
          </a:xfrm>
          <a:prstGeom prst="rect">
            <a:avLst/>
          </a:prstGeom>
        </p:spPr>
      </p:pic>
    </p:spTree>
    <p:extLst>
      <p:ext uri="{BB962C8B-B14F-4D97-AF65-F5344CB8AC3E}">
        <p14:creationId xmlns:p14="http://schemas.microsoft.com/office/powerpoint/2010/main" val="783965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B3457341-2E12-4661-BF17-01517D3AAC39}"/>
              </a:ext>
            </a:extLst>
          </p:cNvPr>
          <p:cNvPicPr>
            <a:picLocks noGrp="1" noChangeAspect="1"/>
          </p:cNvPicPr>
          <p:nvPr>
            <p:ph idx="1"/>
          </p:nvPr>
        </p:nvPicPr>
        <p:blipFill>
          <a:blip r:embed="rId2"/>
          <a:stretch>
            <a:fillRect/>
          </a:stretch>
        </p:blipFill>
        <p:spPr>
          <a:xfrm>
            <a:off x="643467" y="757258"/>
            <a:ext cx="10905066" cy="5343483"/>
          </a:xfrm>
          <a:prstGeom prst="rect">
            <a:avLst/>
          </a:prstGeom>
        </p:spPr>
      </p:pic>
    </p:spTree>
    <p:extLst>
      <p:ext uri="{BB962C8B-B14F-4D97-AF65-F5344CB8AC3E}">
        <p14:creationId xmlns:p14="http://schemas.microsoft.com/office/powerpoint/2010/main" val="22662083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575</TotalTime>
  <Words>348</Words>
  <Application>Microsoft Office PowerPoint</Application>
  <PresentationFormat>Widescreen</PresentationFormat>
  <Paragraphs>18</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noto_sansregular</vt:lpstr>
      <vt:lpstr>Office Theme</vt:lpstr>
      <vt:lpstr>ECG BASICS  26 MAY ,2021</vt:lpstr>
      <vt:lpstr>https://www.youtube.com/watch?v=xIZQRjkwV9Q</vt:lpstr>
      <vt:lpstr>PowerPoint Presentation</vt:lpstr>
      <vt:lpstr>PowerPoint Presentation</vt:lpstr>
      <vt:lpstr>https://www.youtube.com/watch?v=FThXJUFWUrw&amp;t=43s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https://www.youtube.com/watch?v=xIZQRjkwV9Q</dc:title>
  <dc:creator>Rithan athith</dc:creator>
  <cp:lastModifiedBy>Rithan athith</cp:lastModifiedBy>
  <cp:revision>10</cp:revision>
  <dcterms:created xsi:type="dcterms:W3CDTF">2021-05-26T05:13:33Z</dcterms:created>
  <dcterms:modified xsi:type="dcterms:W3CDTF">2021-05-26T14:49:11Z</dcterms:modified>
</cp:coreProperties>
</file>